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109" y="1086922"/>
            <a:ext cx="7779782" cy="39558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29"/>
              </a:lnSpc>
              <a:buNone/>
            </a:pPr>
            <a:r>
              <a:rPr lang="en-US" sz="498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VIRA-BICHO: Plataforma de Educação Ambiental e Sustentabilidade</a:t>
            </a:r>
            <a:endParaRPr lang="en-US" sz="4983" dirty="0"/>
          </a:p>
        </p:txBody>
      </p:sp>
      <p:sp>
        <p:nvSpPr>
          <p:cNvPr id="6" name="Text 2"/>
          <p:cNvSpPr/>
          <p:nvPr/>
        </p:nvSpPr>
        <p:spPr>
          <a:xfrm>
            <a:off x="682109" y="5335072"/>
            <a:ext cx="7779782" cy="1247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6"/>
              </a:lnSpc>
              <a:buNone/>
            </a:pPr>
            <a:r>
              <a:rPr lang="en-US" sz="153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VIRA-BICHO é uma plataforma inovadora dedicada à promoção da educação ambiental e práticas sustentáveis. Oferecendo uma ampla gama de cursos, artigos, vídeos e eventos, a VIRA-BICHO se posiciona como um hub dinâmico para aqueles interessados em adotar um estilo de vida mais ecológico e responsável.</a:t>
            </a:r>
            <a:endParaRPr lang="en-US" sz="1535" dirty="0"/>
          </a:p>
        </p:txBody>
      </p:sp>
      <p:sp>
        <p:nvSpPr>
          <p:cNvPr id="7" name="Shape 3"/>
          <p:cNvSpPr/>
          <p:nvPr/>
        </p:nvSpPr>
        <p:spPr>
          <a:xfrm>
            <a:off x="682109" y="6816090"/>
            <a:ext cx="311825" cy="311825"/>
          </a:xfrm>
          <a:prstGeom prst="roundRect">
            <a:avLst>
              <a:gd name="adj" fmla="val 2932120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29" y="6823710"/>
            <a:ext cx="296585" cy="2965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1327" y="6801564"/>
            <a:ext cx="1745218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6"/>
              </a:lnSpc>
              <a:buNone/>
            </a:pPr>
            <a:r>
              <a:rPr lang="en-US" sz="1918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Keven Santos</a:t>
            </a:r>
            <a:endParaRPr lang="en-US" sz="1918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012388"/>
            <a:ext cx="1243417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Projetos Locais de Sustentabilidade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50983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6" name="Text 3"/>
          <p:cNvSpPr/>
          <p:nvPr/>
        </p:nvSpPr>
        <p:spPr>
          <a:xfrm>
            <a:off x="1164312" y="2613303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2509838"/>
            <a:ext cx="410563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Parcerias Comunitárias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3021092"/>
            <a:ext cx="542079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VIRA-BICHO se envolve em projetos locais de sustentabilidade, fortalecendo parcerias com organizações comunitárias para gerar impacto real nas comunidades.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549" y="250983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0" name="Text 7"/>
          <p:cNvSpPr/>
          <p:nvPr/>
        </p:nvSpPr>
        <p:spPr>
          <a:xfrm>
            <a:off x="7578685" y="2613303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8240792" y="2509838"/>
            <a:ext cx="435911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Iniciativas de Reciclagem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8240792" y="3021092"/>
            <a:ext cx="542079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Apoiando programas de coleta seletiva e reciclagem em bairros, a plataforma ajuda a conscientizar e envolver os moradores sobre a importância da destinação correta de resíduos.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8693" y="512576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4" name="Text 11"/>
          <p:cNvSpPr/>
          <p:nvPr/>
        </p:nvSpPr>
        <p:spPr>
          <a:xfrm>
            <a:off x="1106210" y="5229225"/>
            <a:ext cx="28027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770936" y="512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Hortas Urbanas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770936" y="5637014"/>
            <a:ext cx="542079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Através de oficinas e mentoria, a VIRA-BICHO incentiva a criação de hortas comunitárias, promovendo a produção local de alimentos saudáveis e sustentáveis.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7438549" y="512576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8" name="Text 15"/>
          <p:cNvSpPr/>
          <p:nvPr/>
        </p:nvSpPr>
        <p:spPr>
          <a:xfrm>
            <a:off x="7576304" y="5229225"/>
            <a:ext cx="279916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744" dirty="0"/>
          </a:p>
        </p:txBody>
      </p:sp>
      <p:sp>
        <p:nvSpPr>
          <p:cNvPr id="19" name="Text 16"/>
          <p:cNvSpPr/>
          <p:nvPr/>
        </p:nvSpPr>
        <p:spPr>
          <a:xfrm>
            <a:off x="8240792" y="5125760"/>
            <a:ext cx="295072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Reflorestamento</a:t>
            </a:r>
            <a:endParaRPr lang="en-US" sz="2287" dirty="0"/>
          </a:p>
        </p:txBody>
      </p:sp>
      <p:sp>
        <p:nvSpPr>
          <p:cNvPr id="20" name="Text 17"/>
          <p:cNvSpPr/>
          <p:nvPr/>
        </p:nvSpPr>
        <p:spPr>
          <a:xfrm>
            <a:off x="8240792" y="5637014"/>
            <a:ext cx="542079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 parceria com associações locais, a plataforma organiza ações de plantio de mudas nativas, visando a recuperação de áreas verdes degradadas.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27158"/>
            <a:ext cx="1248644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Cursos, Artigos e Vídeos Educativos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24695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11099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Cursos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4622244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Oferecemos diversos cursos online acessíveis sobre temas ambientais e sustentáveis, desde iniciantes até especialistas.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324695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11099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Artigos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4622244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Nosso blog compartilha artigos informativos e de opinião sobre as melhores práticas de sustentabilidade.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3246953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11099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Vídeos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4622244"/>
            <a:ext cx="39841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Nossos vídeos educativos abordam de forma dinâmica e visual conceitos-chave sobre proteção do meio ambiente.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876181"/>
            <a:ext cx="783371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Desafios Sustentáveis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09597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86691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Reciclagem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37817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Desafios divertidos e práticos para incentivar a reciclagem de materiais como papel, plástico e vidro, ensinando a importância da economia circular.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209597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866918"/>
            <a:ext cx="295072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Reflorestamento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37817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Atividades em grupo para plantar mudas de árvores nativas e acompanhar o crescimento, fortalecendo o vínculo com a natureza.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09597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866918"/>
            <a:ext cx="398418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Limpeza de Áreas Públicas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741313"/>
            <a:ext cx="39841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Desafios de limpeza em parques, praças e praias, que envolvem a comunidade na preservação de espaços comuns.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4389" y="1023818"/>
            <a:ext cx="6891099" cy="692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55"/>
              </a:lnSpc>
              <a:buNone/>
            </a:pPr>
            <a:r>
              <a:rPr lang="en-US" sz="436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Fóruns de Discussão</a:t>
            </a:r>
            <a:endParaRPr lang="en-US" sz="4364" dirty="0"/>
          </a:p>
        </p:txBody>
      </p:sp>
      <p:sp>
        <p:nvSpPr>
          <p:cNvPr id="6" name="Shape 2"/>
          <p:cNvSpPr/>
          <p:nvPr/>
        </p:nvSpPr>
        <p:spPr>
          <a:xfrm>
            <a:off x="824389" y="2069782"/>
            <a:ext cx="4544258" cy="3188375"/>
          </a:xfrm>
          <a:prstGeom prst="roundRect">
            <a:avLst>
              <a:gd name="adj" fmla="val 2216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1059894" y="2305288"/>
            <a:ext cx="4073247" cy="692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218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Engajamento Comunitário</a:t>
            </a:r>
            <a:endParaRPr lang="en-US" sz="2182" dirty="0"/>
          </a:p>
        </p:txBody>
      </p:sp>
      <p:sp>
        <p:nvSpPr>
          <p:cNvPr id="8" name="Text 4"/>
          <p:cNvSpPr/>
          <p:nvPr/>
        </p:nvSpPr>
        <p:spPr>
          <a:xfrm>
            <a:off x="1059894" y="3139083"/>
            <a:ext cx="4073247" cy="1883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fóruns de discussão da VIRA-BICHO promovem o diálogo e a troca de ideias entre os usuários, fortalecendo a comunidade em torno da educação ambiental e da sustentabilidade.</a:t>
            </a:r>
            <a:endParaRPr lang="en-US" sz="1855" dirty="0"/>
          </a:p>
        </p:txBody>
      </p:sp>
      <p:sp>
        <p:nvSpPr>
          <p:cNvPr id="9" name="Shape 5"/>
          <p:cNvSpPr/>
          <p:nvPr/>
        </p:nvSpPr>
        <p:spPr>
          <a:xfrm>
            <a:off x="5604153" y="2069782"/>
            <a:ext cx="4544258" cy="3188375"/>
          </a:xfrm>
          <a:prstGeom prst="roundRect">
            <a:avLst>
              <a:gd name="adj" fmla="val 2216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5839658" y="2305288"/>
            <a:ext cx="4066103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218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Resolução de Problemas</a:t>
            </a:r>
            <a:endParaRPr lang="en-US" sz="2182" dirty="0"/>
          </a:p>
        </p:txBody>
      </p:sp>
      <p:sp>
        <p:nvSpPr>
          <p:cNvPr id="11" name="Text 7"/>
          <p:cNvSpPr/>
          <p:nvPr/>
        </p:nvSpPr>
        <p:spPr>
          <a:xfrm>
            <a:off x="5839658" y="2792849"/>
            <a:ext cx="4073247" cy="1883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Nestes espaços, os participantes podem discutir desafios, compartilhar soluções e encontrar apoio mútuo para implementar práticas sustentáveis em seus cotidianos.</a:t>
            </a:r>
            <a:endParaRPr lang="en-US" sz="1855" dirty="0"/>
          </a:p>
        </p:txBody>
      </p:sp>
      <p:sp>
        <p:nvSpPr>
          <p:cNvPr id="12" name="Shape 8"/>
          <p:cNvSpPr/>
          <p:nvPr/>
        </p:nvSpPr>
        <p:spPr>
          <a:xfrm>
            <a:off x="824389" y="5493663"/>
            <a:ext cx="9324023" cy="1712000"/>
          </a:xfrm>
          <a:prstGeom prst="roundRect">
            <a:avLst>
              <a:gd name="adj" fmla="val 4128"/>
            </a:avLst>
          </a:prstGeom>
          <a:solidFill>
            <a:srgbClr val="223D4D"/>
          </a:solidFill>
          <a:ln/>
        </p:spPr>
      </p:sp>
      <p:sp>
        <p:nvSpPr>
          <p:cNvPr id="13" name="Text 9"/>
          <p:cNvSpPr/>
          <p:nvPr/>
        </p:nvSpPr>
        <p:spPr>
          <a:xfrm>
            <a:off x="1059894" y="5729168"/>
            <a:ext cx="4360902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218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Colaborativo</a:t>
            </a:r>
            <a:endParaRPr lang="en-US" sz="2182" dirty="0"/>
          </a:p>
        </p:txBody>
      </p:sp>
      <p:sp>
        <p:nvSpPr>
          <p:cNvPr id="14" name="Text 10"/>
          <p:cNvSpPr/>
          <p:nvPr/>
        </p:nvSpPr>
        <p:spPr>
          <a:xfrm>
            <a:off x="1059894" y="6216729"/>
            <a:ext cx="8853011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fóruns incentivam a colaboração e o aprendizado entre os membros, permitindo que todos contribuam com seus conhecimentos e experiências em prol de um bem maior.</a:t>
            </a:r>
            <a:endParaRPr lang="en-US" sz="185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Eventos e Blog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539365"/>
            <a:ext cx="604527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VIRA-BICHO oferece uma ampla variedade de eventos educativos e um blog dinâmico, mantendo seus usuários atualizados sobre as últimas tendências e iniciativas em educação ambiental e sustentabilidade.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341733"/>
            <a:ext cx="604527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Através de palestras, workshops e encontros virtuais, a plataforma engaja a comunidade em discussões relevantes e práticas sustentáveis. O blog, por sua vez, apresenta artigos informativos e inspiradores sobre temas relacionados ao meio ambiente.</a:t>
            </a:r>
            <a:endParaRPr lang="en-US" sz="194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676519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Segurança de Dados e Hospedagem Sustentável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45706"/>
            <a:ext cx="363116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Segurança de Dados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55663"/>
            <a:ext cx="604527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VIRA-BICHO prioriza a proteção dos dados dos usuários, implementando os mais avançados protocolos de criptografia e autenticação. Todos os dados sensíveis são armazenados de forma segura e acessíveis apenas pelos usuários autorizados.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810" y="3745706"/>
            <a:ext cx="450806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Hospedagem Sustentável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7623810" y="4355663"/>
            <a:ext cx="604527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plataforma utiliza servidores e data centers que adotam práticas sustentáveis, como o uso de energia renovável e tecnologias de eficiência energética. Isso reduz a pegada de carbono e o impacto ambiental da operação da VIRA-BICHO.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900"/>
            </a:avLst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68693" y="1805464"/>
            <a:ext cx="1214080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Experiência Acessível e Responsiva</a:t>
            </a:r>
            <a:endParaRPr lang="en-US" sz="4574" dirty="0"/>
          </a:p>
        </p:txBody>
      </p:sp>
      <p:sp>
        <p:nvSpPr>
          <p:cNvPr id="7" name="Shape 3"/>
          <p:cNvSpPr/>
          <p:nvPr/>
        </p:nvSpPr>
        <p:spPr>
          <a:xfrm>
            <a:off x="968693" y="3179445"/>
            <a:ext cx="431959" cy="431959"/>
          </a:xfrm>
          <a:prstGeom prst="roundRect">
            <a:avLst>
              <a:gd name="adj" fmla="val 17147"/>
            </a:avLst>
          </a:prstGeom>
          <a:solidFill>
            <a:srgbClr val="223D4D"/>
          </a:solidFill>
          <a:ln/>
        </p:spPr>
      </p:sp>
      <p:sp>
        <p:nvSpPr>
          <p:cNvPr id="8" name="Text 4"/>
          <p:cNvSpPr/>
          <p:nvPr/>
        </p:nvSpPr>
        <p:spPr>
          <a:xfrm>
            <a:off x="1647468" y="317944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Fácil Navegação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647468" y="3690699"/>
            <a:ext cx="3387685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plataforma VIRA-BICHO oferece uma estrutura intuitiva e minimalista, permitindo que os usuários naveguem facilmente entre os diferentes conteúdos e recursos.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81970" y="3179445"/>
            <a:ext cx="431959" cy="431959"/>
          </a:xfrm>
          <a:prstGeom prst="roundRect">
            <a:avLst>
              <a:gd name="adj" fmla="val 17147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5960745" y="3179445"/>
            <a:ext cx="3387685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Compatibilidade Multiplataforma</a:t>
            </a:r>
            <a:endParaRPr lang="en-US" sz="2287" dirty="0"/>
          </a:p>
        </p:txBody>
      </p:sp>
      <p:sp>
        <p:nvSpPr>
          <p:cNvPr id="12" name="Text 8"/>
          <p:cNvSpPr/>
          <p:nvPr/>
        </p:nvSpPr>
        <p:spPr>
          <a:xfrm>
            <a:off x="5960745" y="4053840"/>
            <a:ext cx="3387685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design responsivo da plataforma garante uma experiência consistente e otimizada em diversos dispositivos, desde computadores a smartphones.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9595247" y="3179445"/>
            <a:ext cx="431959" cy="431959"/>
          </a:xfrm>
          <a:prstGeom prst="roundRect">
            <a:avLst>
              <a:gd name="adj" fmla="val 17147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10274022" y="3179445"/>
            <a:ext cx="3387685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Recursos Inclusivos</a:t>
            </a:r>
            <a:endParaRPr lang="en-US" sz="2287" dirty="0"/>
          </a:p>
        </p:txBody>
      </p:sp>
      <p:sp>
        <p:nvSpPr>
          <p:cNvPr id="15" name="Text 11"/>
          <p:cNvSpPr/>
          <p:nvPr/>
        </p:nvSpPr>
        <p:spPr>
          <a:xfrm>
            <a:off x="10274022" y="4053840"/>
            <a:ext cx="3387685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plataforma conta com ferramentas de acessibilidade, como legendas em vídeos e opções de alto contraste, para atender às necessidades de todos os usuários.</a:t>
            </a:r>
            <a:endParaRPr lang="en-US" sz="1944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688896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Gamificação e Práticas de Green Software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758083"/>
            <a:ext cx="272153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Gamificação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368040"/>
            <a:ext cx="2721531" cy="3950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VIRA-BICHO aplica técnicas de gamificação para tornar a experiência do usuário mais envolvente e motivadora. Missões, pontos, rankings e recompensas estimulam a participação e o engajamento nas atividades da plataforma.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4300061" y="2758083"/>
            <a:ext cx="27215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Green Software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4300061" y="3731181"/>
            <a:ext cx="2721531" cy="3555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Seguindo os princípios de green software, a VIRA-BICHO prioriza práticas de desenvolvimento sustentável, como eficiência energética, redução de emissões de carbono e minimização do impacto ambiental.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631430" y="2758083"/>
            <a:ext cx="27215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Gamificado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7631430" y="3731181"/>
            <a:ext cx="2721531" cy="3555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cursos e desafios da plataforma são estruturados de forma lúdica e divertida, combinando conhecimento técnico com uma experiência de aprendizado envolvente e prazerosa.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0962799" y="2758083"/>
            <a:ext cx="27215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Impacto Positivo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10962799" y="3731181"/>
            <a:ext cx="2721531" cy="3555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Essa abordagem única incentiva os usuários a adotarem práticas sustentáveis em seu dia a dia, contribuindo de maneira significativa para a construção de um futuro mais verde e saudável.</a:t>
            </a:r>
            <a:endParaRPr lang="en-US" sz="1944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430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9640" y="3224689"/>
            <a:ext cx="10871002" cy="12437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97"/>
              </a:lnSpc>
              <a:buNone/>
            </a:pPr>
            <a:r>
              <a:rPr lang="en-US" sz="391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Construção de Ambientes Consistentes e Resilientes</a:t>
            </a:r>
            <a:endParaRPr lang="en-US" sz="3918" dirty="0"/>
          </a:p>
        </p:txBody>
      </p:sp>
      <p:sp>
        <p:nvSpPr>
          <p:cNvPr id="6" name="Shape 2"/>
          <p:cNvSpPr/>
          <p:nvPr/>
        </p:nvSpPr>
        <p:spPr>
          <a:xfrm>
            <a:off x="1879640" y="4785479"/>
            <a:ext cx="3482816" cy="2862501"/>
          </a:xfrm>
          <a:prstGeom prst="roundRect">
            <a:avLst>
              <a:gd name="adj" fmla="val 2216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2090976" y="4996815"/>
            <a:ext cx="3060144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8"/>
              </a:lnSpc>
              <a:buNone/>
            </a:pPr>
            <a:r>
              <a:rPr lang="en-US" sz="195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Planejamento Estratégico</a:t>
            </a:r>
            <a:endParaRPr lang="en-US" sz="1959" dirty="0"/>
          </a:p>
        </p:txBody>
      </p:sp>
      <p:sp>
        <p:nvSpPr>
          <p:cNvPr id="8" name="Text 4"/>
          <p:cNvSpPr/>
          <p:nvPr/>
        </p:nvSpPr>
        <p:spPr>
          <a:xfrm>
            <a:off x="2090976" y="5745361"/>
            <a:ext cx="3060144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Estabelecer objetivos claros, identificar desafios e criar planos de ação sólidos são essenciais para construir ambientes sustentáveis a longo prazo.</a:t>
            </a:r>
            <a:endParaRPr lang="en-US" sz="1665" dirty="0"/>
          </a:p>
        </p:txBody>
      </p:sp>
      <p:sp>
        <p:nvSpPr>
          <p:cNvPr id="9" name="Shape 5"/>
          <p:cNvSpPr/>
          <p:nvPr/>
        </p:nvSpPr>
        <p:spPr>
          <a:xfrm>
            <a:off x="5573792" y="4785479"/>
            <a:ext cx="3482816" cy="2862501"/>
          </a:xfrm>
          <a:prstGeom prst="roundRect">
            <a:avLst>
              <a:gd name="adj" fmla="val 2216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5785128" y="4996815"/>
            <a:ext cx="3060144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8"/>
              </a:lnSpc>
              <a:buNone/>
            </a:pPr>
            <a:r>
              <a:rPr lang="en-US" sz="195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Monitoramento Contínuo</a:t>
            </a:r>
            <a:endParaRPr lang="en-US" sz="1959" dirty="0"/>
          </a:p>
        </p:txBody>
      </p:sp>
      <p:sp>
        <p:nvSpPr>
          <p:cNvPr id="11" name="Text 7"/>
          <p:cNvSpPr/>
          <p:nvPr/>
        </p:nvSpPr>
        <p:spPr>
          <a:xfrm>
            <a:off x="5785128" y="5745361"/>
            <a:ext cx="3060144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Monitorar o desempenho, avaliar resultados e ajustar estratégias quando necessário garante a resiliência do sistema ao longo do tempo.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9267944" y="4785479"/>
            <a:ext cx="3482816" cy="2862501"/>
          </a:xfrm>
          <a:prstGeom prst="roundRect">
            <a:avLst>
              <a:gd name="adj" fmla="val 2216"/>
            </a:avLst>
          </a:prstGeom>
          <a:solidFill>
            <a:srgbClr val="223D4D"/>
          </a:solidFill>
          <a:ln/>
        </p:spPr>
      </p:sp>
      <p:sp>
        <p:nvSpPr>
          <p:cNvPr id="13" name="Text 9"/>
          <p:cNvSpPr/>
          <p:nvPr/>
        </p:nvSpPr>
        <p:spPr>
          <a:xfrm>
            <a:off x="9479280" y="4996815"/>
            <a:ext cx="3060144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8"/>
              </a:lnSpc>
              <a:buNone/>
            </a:pPr>
            <a:r>
              <a:rPr lang="en-US" sz="195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Padronização de Processos</a:t>
            </a:r>
            <a:endParaRPr lang="en-US" sz="1959" dirty="0"/>
          </a:p>
        </p:txBody>
      </p:sp>
      <p:sp>
        <p:nvSpPr>
          <p:cNvPr id="14" name="Text 10"/>
          <p:cNvSpPr/>
          <p:nvPr/>
        </p:nvSpPr>
        <p:spPr>
          <a:xfrm>
            <a:off x="9479280" y="5745361"/>
            <a:ext cx="3060144" cy="169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4"/>
              </a:lnSpc>
              <a:buNone/>
            </a:pPr>
            <a:r>
              <a:rPr lang="en-US" sz="166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Definir e implementar práticas padronizadas torna os ambientes mais consistentes, eficientes e replicáveis em diferentes contextos.</a:t>
            </a:r>
            <a:endParaRPr lang="en-US" sz="1665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2024-06-28T00:13:23Z</dcterms:created>
  <dcterms:modified xsi:type="dcterms:W3CDTF">2024-06-28T00:13:23Z</dcterms:modified>
</cp:coreProperties>
</file>